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notesMasterIdLst>
    <p:notesMasterId r:id="rId11"/>
  </p:notesMasterIdLst>
  <p:sldIdLst>
    <p:sldId id="315" r:id="rId5"/>
    <p:sldId id="267" r:id="rId6"/>
    <p:sldId id="266" r:id="rId7"/>
    <p:sldId id="264" r:id="rId8"/>
    <p:sldId id="265" r:id="rId9"/>
    <p:sldId id="318" r:id="rId10"/>
  </p:sldIdLst>
  <p:sldSz cx="12192000" cy="6858000"/>
  <p:notesSz cx="9144000" cy="6858000"/>
  <p:embeddedFontLst>
    <p:embeddedFont>
      <p:font typeface="Cocogoose" panose="020B0604020202020204" charset="0"/>
      <p:regular r:id="rId12"/>
      <p:italic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  <p:embeddedFont>
      <p:font typeface="Open Sans Semibold" panose="020B0706030804020204" pitchFamily="34" charset="0"/>
      <p:bold r:id="rId18"/>
      <p:boldItalic r:id="rId19"/>
    </p:embeddedFont>
    <p:embeddedFont>
      <p:font typeface="Open Sans Semibold" panose="020B0706030804020204" pitchFamily="34" charset="0"/>
      <p:bold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ssion 1" id="{07175743-C3F3-4206-AB45-D5D796457F6B}">
          <p14:sldIdLst>
            <p14:sldId id="315"/>
            <p14:sldId id="267"/>
            <p14:sldId id="266"/>
            <p14:sldId id="264"/>
            <p14:sldId id="265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00A7FE-310D-4660-80A4-5A5DF233F851}" v="299" dt="2023-09-05T07:19:26.4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8152" autoAdjust="0"/>
  </p:normalViewPr>
  <p:slideViewPr>
    <p:cSldViewPr snapToGrid="0">
      <p:cViewPr varScale="1">
        <p:scale>
          <a:sx n="76" d="100"/>
          <a:sy n="76" d="100"/>
        </p:scale>
        <p:origin x="19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741C8C-FA97-4348-8289-A12C1B8455D8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D3C149-CAEC-E849-A4A2-55D7DC0AB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45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D3C149-CAEC-E849-A4A2-55D7DC0AB5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901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D3C149-CAEC-E849-A4A2-55D7DC0AB5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68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D3C149-CAEC-E849-A4A2-55D7DC0AB5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972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D3C149-CAEC-E849-A4A2-55D7DC0AB5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99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D3C149-CAEC-E849-A4A2-55D7DC0AB5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06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D3C149-CAEC-E849-A4A2-55D7DC0AB5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010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21C6F1-5800-7E4C-B0E6-EF743BFAA9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91953" y="2959768"/>
            <a:ext cx="9808094" cy="93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536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ext One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ACE7AEA-8235-6548-A245-6A827D54AE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011" t="38650" r="47523" b="13924"/>
          <a:stretch/>
        </p:blipFill>
        <p:spPr>
          <a:xfrm>
            <a:off x="7998107" y="0"/>
            <a:ext cx="4193894" cy="686829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70BE29D-40DA-3A47-B2BA-C0303DBE64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499" y="866232"/>
            <a:ext cx="4646017" cy="1009651"/>
          </a:xfrm>
        </p:spPr>
        <p:txBody>
          <a:bodyPr/>
          <a:lstStyle/>
          <a:p>
            <a:r>
              <a:rPr lang="en-GB"/>
              <a:t>Header</a:t>
            </a:r>
            <a:endParaRPr lang="en-US"/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EC3F6D6E-7013-4E42-ADA1-D4DA27911DA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391646" y="2002675"/>
            <a:ext cx="3183038" cy="4363400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4B072AE-7A0F-6B41-AD51-5B56D2FABC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499" y="1909749"/>
            <a:ext cx="3408744" cy="338931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EC42EC7-421E-2C4B-AACB-1B6AC07F50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5744" y="1909749"/>
            <a:ext cx="3408744" cy="445632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07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ACE7AEA-8235-6548-A245-6A827D54AE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5011" t="38650" r="47523" b="13924"/>
          <a:stretch/>
        </p:blipFill>
        <p:spPr>
          <a:xfrm>
            <a:off x="7998107" y="0"/>
            <a:ext cx="4193894" cy="686829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70BE29D-40DA-3A47-B2BA-C0303DBE64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499" y="866232"/>
            <a:ext cx="4646017" cy="1009651"/>
          </a:xfrm>
        </p:spPr>
        <p:txBody>
          <a:bodyPr/>
          <a:lstStyle/>
          <a:p>
            <a:r>
              <a:rPr lang="en-GB"/>
              <a:t>Header</a:t>
            </a:r>
            <a:endParaRPr lang="en-U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93C69CB-21B0-624D-BB6B-CED77E3F47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499" y="1909749"/>
            <a:ext cx="3408744" cy="338931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2C49B7C6-4441-3A48-AA87-39E21191A2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91628" y="1909749"/>
            <a:ext cx="3408744" cy="457571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EB555EBB-87A3-6449-BFC4-F31D128337D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79757" y="1909749"/>
            <a:ext cx="3408744" cy="457571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457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Media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1A73FCA-762F-AA48-859A-C9472E96DE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645" t="52291" r="36429" b="11223"/>
          <a:stretch/>
        </p:blipFill>
        <p:spPr>
          <a:xfrm>
            <a:off x="3392961" y="0"/>
            <a:ext cx="8799039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28743A22-7F47-E94A-B493-27414158D2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499" y="866232"/>
            <a:ext cx="4646017" cy="1009651"/>
          </a:xfrm>
        </p:spPr>
        <p:txBody>
          <a:bodyPr/>
          <a:lstStyle/>
          <a:p>
            <a:r>
              <a:rPr lang="en-GB"/>
              <a:t>Header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07FD21-8702-A54B-9DAD-ADA420C30B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54233" y="925173"/>
            <a:ext cx="2614590" cy="2604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BAEC1D-09F3-8044-89B6-E8344A56D13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6135115">
            <a:off x="8549510" y="925172"/>
            <a:ext cx="2614592" cy="2604050"/>
          </a:xfrm>
          <a:prstGeom prst="rect">
            <a:avLst/>
          </a:prstGeom>
        </p:spPr>
      </p:pic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A6717B91-8F8D-CA41-9DC8-BFF59143B639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151359" y="1382901"/>
            <a:ext cx="1620335" cy="1724628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2ECFE1BD-A119-D946-A645-24D573A1580B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9004893" y="1382901"/>
            <a:ext cx="1620335" cy="1724628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EF581B-0577-9C49-B2DE-4B24D17148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2643078">
            <a:off x="5678294" y="3781022"/>
            <a:ext cx="2614592" cy="26040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B2D694-E576-BF4B-B523-81AC0C3300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8207213">
            <a:off x="8568025" y="3781022"/>
            <a:ext cx="2614592" cy="260404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5F316A9-E8AC-5E47-BD13-88307D866C4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1359" y="4238750"/>
            <a:ext cx="1620335" cy="1724628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1B1D6AD6-74EE-AD49-BF4B-00CC462D540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089216" y="4238750"/>
            <a:ext cx="1620335" cy="1724628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13E9E5D-B799-D14F-AA22-FE570A84A0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499" y="1875883"/>
            <a:ext cx="4646016" cy="338931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691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1F10003-C0AB-D74B-8B96-E7CEBA8F70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38481" b="42754"/>
          <a:stretch/>
        </p:blipFill>
        <p:spPr>
          <a:xfrm>
            <a:off x="7350085" y="2327074"/>
            <a:ext cx="4841915" cy="45309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AA55DE-0813-F045-B916-0D71B8B8D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13078-513D-5B40-95E2-952C1EE4F72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18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E44AAF4-7450-E642-8FF7-BA1FA0332D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275" t="68856" r="13262" b="18481"/>
          <a:stretch/>
        </p:blipFill>
        <p:spPr>
          <a:xfrm>
            <a:off x="2744880" y="0"/>
            <a:ext cx="9353361" cy="17327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4308B0-D419-124D-92BD-DC99F7857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7843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98B35F-7909-024D-8E0A-784D460C2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867568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1317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E93E3-42AA-E942-8326-6EC3766BB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974"/>
            <a:ext cx="10180899" cy="10096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E0E0D-4FDC-9949-A217-0932E94146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8483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597CCD-43A3-0643-B3E2-E3C32C6A9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8483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0851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C7E2F78-FD41-5C4B-834E-8DF0583AF9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70392"/>
          <a:stretch/>
        </p:blipFill>
        <p:spPr>
          <a:xfrm>
            <a:off x="5197078" y="4827488"/>
            <a:ext cx="6890702" cy="20305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47A26B-2F36-3140-976F-73F98C3E1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F2BDE-E4B0-FE43-B18E-5A1BD8FEA0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EB874C-F153-3647-8EBF-44023FD81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29331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D750CF-5052-F746-8936-6BE4689C4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06E068-A75A-B94D-9EC2-67ECA8A302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29331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46247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D175F-D6AE-AD47-AFF5-E6AD4FD88C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5550" y="854201"/>
            <a:ext cx="10180899" cy="1009651"/>
          </a:xfrm>
        </p:spPr>
        <p:txBody>
          <a:bodyPr>
            <a:noAutofit/>
          </a:bodyPr>
          <a:lstStyle>
            <a:lvl1pPr algn="ctr">
              <a:defRPr sz="7200"/>
            </a:lvl1pPr>
          </a:lstStyle>
          <a:p>
            <a:r>
              <a:rPr lang="en-GB"/>
              <a:t>Title</a:t>
            </a:r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A6A27B8-A4B5-D44E-9121-3B97E4C56B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2112" t="32105" r="30617" b="10000"/>
          <a:stretch/>
        </p:blipFill>
        <p:spPr>
          <a:xfrm>
            <a:off x="5642811" y="-1"/>
            <a:ext cx="6561221" cy="685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421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7DECE9-3D32-6549-8262-5A750B0640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390" t="39298" r="46352" b="16491"/>
          <a:stretch/>
        </p:blipFill>
        <p:spPr>
          <a:xfrm>
            <a:off x="0" y="-1"/>
            <a:ext cx="3128211" cy="51523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26F96B-BF7D-F44F-B260-86903AD83E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Header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96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131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06D2CA-B6A6-9440-A47E-B03EE16C02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645" t="52291" r="36429" b="11223"/>
          <a:stretch/>
        </p:blipFill>
        <p:spPr>
          <a:xfrm>
            <a:off x="3392961" y="0"/>
            <a:ext cx="8799039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C2D638B-F993-C946-9A16-2B9FE824CA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3190" y="2235200"/>
            <a:ext cx="9144000" cy="2387600"/>
          </a:xfrm>
        </p:spPr>
        <p:txBody>
          <a:bodyPr anchor="b">
            <a:noAutofit/>
          </a:bodyPr>
          <a:lstStyle>
            <a:lvl1pPr algn="l">
              <a:defRPr sz="8000"/>
            </a:lvl1pPr>
          </a:lstStyle>
          <a:p>
            <a:r>
              <a:rPr lang="en-GB"/>
              <a:t>Section Breaker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1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05DF2-37A5-594A-97AE-5220E493C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C2255-59EE-5643-AA87-696D11C3A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540134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5839A4-460A-9F40-A97A-A381F9DBB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2587626"/>
            <a:ext cx="3932237" cy="2862680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76635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C5707-3D1E-B247-8DC4-384DB7192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98742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2C2173-803C-9B46-9CA3-FB33FE0A7D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D2641-D629-7945-B75A-EA76B8767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2" y="2587626"/>
            <a:ext cx="3932237" cy="2814554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70858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57C65-9BA4-4C4B-ACF7-8985F29A7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13C0B-448A-C744-83B6-665782108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39595" y="2151825"/>
            <a:ext cx="11119006" cy="3166133"/>
          </a:xfrm>
        </p:spPr>
        <p:txBody>
          <a:bodyPr vert="eaVert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59720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2FDE5E-AEB1-2346-A12E-105573FADA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61870-698B-274F-9ED5-BBA500D23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073149"/>
          </a:xfrm>
        </p:spPr>
        <p:txBody>
          <a:bodyPr vert="eaVert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20867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Gre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06854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Teal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83731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Charcoa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7388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C2D638B-F993-C946-9A16-2B9FE824CA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3190" y="2235200"/>
            <a:ext cx="9144000" cy="2387600"/>
          </a:xfrm>
        </p:spPr>
        <p:txBody>
          <a:bodyPr anchor="b">
            <a:noAutofit/>
          </a:bodyPr>
          <a:lstStyle>
            <a:lvl1pPr algn="l">
              <a:defRPr sz="8000"/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62AC5-D60B-8D41-B530-9CDC0A87F0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1772" t="52490" r="23130" b="16628"/>
          <a:stretch/>
        </p:blipFill>
        <p:spPr>
          <a:xfrm>
            <a:off x="5952496" y="0"/>
            <a:ext cx="6239504" cy="498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085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C2D638B-F993-C946-9A16-2B9FE824CA9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3190" y="2235200"/>
            <a:ext cx="9144000" cy="2387600"/>
          </a:xfrm>
        </p:spPr>
        <p:txBody>
          <a:bodyPr anchor="b">
            <a:noAutofit/>
          </a:bodyPr>
          <a:lstStyle>
            <a:lvl1pPr algn="l">
              <a:defRPr sz="8000"/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9C7629-4C79-E744-8EEE-CE105BBA76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275" t="68856" r="13262" b="18481"/>
          <a:stretch/>
        </p:blipFill>
        <p:spPr>
          <a:xfrm>
            <a:off x="-1827120" y="0"/>
            <a:ext cx="9353361" cy="173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4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908C8C4-68C6-0E42-9833-0D787658D9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8426" t="4432" b="33777"/>
          <a:stretch/>
        </p:blipFill>
        <p:spPr>
          <a:xfrm>
            <a:off x="0" y="1"/>
            <a:ext cx="790474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31EB3C-50A5-7B44-902F-32BF70C1E0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59247"/>
            <a:ext cx="9144000" cy="2387600"/>
          </a:xfrm>
        </p:spPr>
        <p:txBody>
          <a:bodyPr anchor="b">
            <a:noAutofit/>
          </a:bodyPr>
          <a:lstStyle>
            <a:lvl1pPr algn="ctr">
              <a:defRPr sz="8000"/>
            </a:lvl1pPr>
          </a:lstStyle>
          <a:p>
            <a:r>
              <a:rPr lang="en-GB"/>
              <a:t>Title Slide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9A341F-2427-D948-89FF-F3FC67C00F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46847"/>
            <a:ext cx="9144000" cy="885741"/>
          </a:xfrm>
        </p:spPr>
        <p:txBody>
          <a:bodyPr>
            <a:noAutofit/>
          </a:bodyPr>
          <a:lstStyle>
            <a:lvl1pPr marL="0" indent="0" algn="ctr">
              <a:buNone/>
              <a:defRPr sz="4000" b="1" i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Subheading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665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D76896-27E7-0144-9FC1-C609F8A57F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390" t="39298" r="46352" b="16491"/>
          <a:stretch/>
        </p:blipFill>
        <p:spPr>
          <a:xfrm>
            <a:off x="0" y="5950"/>
            <a:ext cx="3128211" cy="51523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1D175F-D6AE-AD47-AFF5-E6AD4FD88C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5550" y="854201"/>
            <a:ext cx="10180899" cy="1009651"/>
          </a:xfrm>
        </p:spPr>
        <p:txBody>
          <a:bodyPr>
            <a:noAutofit/>
          </a:bodyPr>
          <a:lstStyle>
            <a:lvl1pPr algn="ctr">
              <a:defRPr sz="7200"/>
            </a:lvl1pPr>
          </a:lstStyle>
          <a:p>
            <a:r>
              <a:rPr lang="en-GB"/>
              <a:t>Contents</a:t>
            </a:r>
            <a:endParaRPr lang="en-US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BD33E9D-0AD3-424C-8652-4FE8BCB73D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01863" y="2184400"/>
            <a:ext cx="8313737" cy="3725863"/>
          </a:xfrm>
        </p:spPr>
        <p:txBody>
          <a:bodyPr numCol="2" spcCol="1080000"/>
          <a:lstStyle>
            <a:lvl1pPr>
              <a:defRPr>
                <a:solidFill>
                  <a:schemeClr val="tx2"/>
                </a:solidFill>
              </a:defRPr>
            </a:lvl1pPr>
            <a:lvl2pPr marL="914400" indent="-457200">
              <a:buSzPct val="100000"/>
              <a:buFont typeface="+mj-lt"/>
              <a:buAutoNum type="arabicPeriod"/>
              <a:defRPr b="1" i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1"/>
            <a:r>
              <a:rPr lang="en-GB"/>
              <a:t>Number One</a:t>
            </a:r>
          </a:p>
        </p:txBody>
      </p:sp>
    </p:spTree>
    <p:extLst>
      <p:ext uri="{BB962C8B-B14F-4D97-AF65-F5344CB8AC3E}">
        <p14:creationId xmlns:p14="http://schemas.microsoft.com/office/powerpoint/2010/main" val="1655192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4FF53-6068-2840-9D0B-F992D012A2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499" y="866232"/>
            <a:ext cx="4646017" cy="1009651"/>
          </a:xfrm>
        </p:spPr>
        <p:txBody>
          <a:bodyPr/>
          <a:lstStyle/>
          <a:p>
            <a:r>
              <a:rPr lang="en-GB"/>
              <a:t>Header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219A22-CBA8-E541-8FC4-DEEE3F6861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578" t="12456" r="21593" b="30668"/>
          <a:stretch/>
        </p:blipFill>
        <p:spPr>
          <a:xfrm>
            <a:off x="5702969" y="1"/>
            <a:ext cx="6501062" cy="68580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B30DAB-BC94-0A41-8BAC-C5D0ECE5D9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876425"/>
            <a:ext cx="4646612" cy="338931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1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68B2AA2-2EA0-BB45-8188-752E93F1A7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1772" t="52490" r="23130" b="16628"/>
          <a:stretch/>
        </p:blipFill>
        <p:spPr>
          <a:xfrm>
            <a:off x="5952496" y="0"/>
            <a:ext cx="6239504" cy="49848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975B92-53C4-8A45-89E8-ABC51ADAB7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Header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CF8E25-9029-4D43-ABFC-D095A40DB0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3499" y="2378069"/>
            <a:ext cx="2614590" cy="26040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C98AF8-D4B4-574B-9879-35F31F96C1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6135115">
            <a:off x="3398776" y="2378068"/>
            <a:ext cx="2614592" cy="2604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60FA5E-BE13-9A41-A7B8-D700D732B0C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2643078">
            <a:off x="6242783" y="2378069"/>
            <a:ext cx="2614592" cy="26040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679992-2DD2-C04A-8337-182AFE5380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8207213">
            <a:off x="9132514" y="2378069"/>
            <a:ext cx="2614592" cy="260404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7755503-AF0C-0046-B07E-58CAA6B030F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000625" y="2835797"/>
            <a:ext cx="1620335" cy="1724628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EE17E710-3C77-6E4E-82E5-93ACCC6347D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854159" y="2835797"/>
            <a:ext cx="1620335" cy="1724628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14CFA6FF-0DAC-DE42-B820-D6156459CE2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715848" y="2835797"/>
            <a:ext cx="1620335" cy="1724628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86CBB1DB-FD48-C846-9089-09A1B6BBC7C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653705" y="2835797"/>
            <a:ext cx="1620335" cy="1724628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960442-90C3-E148-AAAE-29DCC5E67956}"/>
              </a:ext>
            </a:extLst>
          </p:cNvPr>
          <p:cNvSpPr txBox="1"/>
          <p:nvPr userDrawn="1"/>
        </p:nvSpPr>
        <p:spPr>
          <a:xfrm>
            <a:off x="5474493" y="5311016"/>
            <a:ext cx="6204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351695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Media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D7DEE92-DC3E-7E4A-BE02-A460964885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5022" t="34358" r="9760" b="8422"/>
          <a:stretch/>
        </p:blipFill>
        <p:spPr>
          <a:xfrm>
            <a:off x="3229337" y="0"/>
            <a:ext cx="8962663" cy="685903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7233B10-9953-4F4C-8264-F0891860E5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499" y="866232"/>
            <a:ext cx="4646017" cy="1009651"/>
          </a:xfrm>
        </p:spPr>
        <p:txBody>
          <a:bodyPr/>
          <a:lstStyle/>
          <a:p>
            <a:r>
              <a:rPr lang="en-GB"/>
              <a:t>Header</a:t>
            </a:r>
            <a:endParaRPr lang="en-US"/>
          </a:p>
        </p:txBody>
      </p:sp>
      <p:sp>
        <p:nvSpPr>
          <p:cNvPr id="6" name="Content Placeholder 10">
            <a:extLst>
              <a:ext uri="{FF2B5EF4-FFF2-40B4-BE49-F238E27FC236}">
                <a16:creationId xmlns:a16="http://schemas.microsoft.com/office/drawing/2014/main" id="{A6974782-1661-044B-AB1F-E830273384A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3200" y="2245215"/>
            <a:ext cx="8449519" cy="3924091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1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042F31E8-8839-2447-8A0C-D782573ECC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876426"/>
            <a:ext cx="1681162" cy="345757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97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9CC3FD-22E3-A042-A0BB-78517DCE0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499" y="866232"/>
            <a:ext cx="10180899" cy="10096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30182-CF1B-FF45-8023-FF452A7BD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595" y="2151825"/>
            <a:ext cx="11119006" cy="3387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81BD62-41F6-9E48-96DE-5F4D8254B40B}"/>
              </a:ext>
            </a:extLst>
          </p:cNvPr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>
            <a:off x="373897" y="5727033"/>
            <a:ext cx="1365036" cy="82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635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9" r:id="rId2"/>
    <p:sldLayoutId id="2147483670" r:id="rId3"/>
    <p:sldLayoutId id="2147483671" r:id="rId4"/>
    <p:sldLayoutId id="2147483649" r:id="rId5"/>
    <p:sldLayoutId id="2147483662" r:id="rId6"/>
    <p:sldLayoutId id="2147483661" r:id="rId7"/>
    <p:sldLayoutId id="2147483663" r:id="rId8"/>
    <p:sldLayoutId id="2147483664" r:id="rId9"/>
    <p:sldLayoutId id="2147483665" r:id="rId10"/>
    <p:sldLayoutId id="2147483667" r:id="rId11"/>
    <p:sldLayoutId id="2147483666" r:id="rId12"/>
    <p:sldLayoutId id="2147483650" r:id="rId13"/>
    <p:sldLayoutId id="2147483651" r:id="rId14"/>
    <p:sldLayoutId id="2147483652" r:id="rId15"/>
    <p:sldLayoutId id="2147483653" r:id="rId16"/>
    <p:sldLayoutId id="2147483668" r:id="rId17"/>
    <p:sldLayoutId id="2147483654" r:id="rId18"/>
    <p:sldLayoutId id="2147483655" r:id="rId19"/>
    <p:sldLayoutId id="2147483656" r:id="rId20"/>
    <p:sldLayoutId id="2147483657" r:id="rId21"/>
    <p:sldLayoutId id="2147483658" r:id="rId22"/>
    <p:sldLayoutId id="2147483659" r:id="rId23"/>
    <p:sldLayoutId id="2147483672" r:id="rId24"/>
    <p:sldLayoutId id="2147483674" r:id="rId25"/>
    <p:sldLayoutId id="2147483673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ocogoose" panose="020000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993C6-9E49-A13E-5E2D-AE91B46FC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Dragon’s Den </a:t>
            </a:r>
          </a:p>
        </p:txBody>
      </p:sp>
    </p:spTree>
    <p:extLst>
      <p:ext uri="{BB962C8B-B14F-4D97-AF65-F5344CB8AC3E}">
        <p14:creationId xmlns:p14="http://schemas.microsoft.com/office/powerpoint/2010/main" val="245888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9377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9106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69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3074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9868938"/>
      </p:ext>
    </p:extLst>
  </p:cSld>
  <p:clrMapOvr>
    <a:masterClrMapping/>
  </p:clrMapOvr>
</p:sld>
</file>

<file path=ppt/theme/theme1.xml><?xml version="1.0" encoding="utf-8"?>
<a:theme xmlns:a="http://schemas.openxmlformats.org/drawingml/2006/main" name="TSN Rebrand">
  <a:themeElements>
    <a:clrScheme name="Custom 1">
      <a:dk1>
        <a:srgbClr val="313331"/>
      </a:dk1>
      <a:lt1>
        <a:srgbClr val="F2F3F4"/>
      </a:lt1>
      <a:dk2>
        <a:srgbClr val="007B84"/>
      </a:dk2>
      <a:lt2>
        <a:srgbClr val="00DEB9"/>
      </a:lt2>
      <a:accent1>
        <a:srgbClr val="8A7FF8"/>
      </a:accent1>
      <a:accent2>
        <a:srgbClr val="F2F3F2"/>
      </a:accent2>
      <a:accent3>
        <a:srgbClr val="F1F3F2"/>
      </a:accent3>
      <a:accent4>
        <a:srgbClr val="F2F3F2"/>
      </a:accent4>
      <a:accent5>
        <a:srgbClr val="F2F3F2"/>
      </a:accent5>
      <a:accent6>
        <a:srgbClr val="F2F3F2"/>
      </a:accent6>
      <a:hlink>
        <a:srgbClr val="F2F3F4"/>
      </a:hlink>
      <a:folHlink>
        <a:srgbClr val="F2F3F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SN Powerpoint Template" id="{1348025B-1CB4-41E0-9100-740A57F94714}" vid="{DE91C7CA-8F79-46BA-B742-F32605BAA6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2cc29e1-2f6f-43d9-80c0-023bfc7a9a5c" xsi:nil="true"/>
    <lcf76f155ced4ddcb4097134ff3c332f xmlns="c8c0bdd8-df7d-4c9b-97b8-c8476a635667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177A43BC922C44A496951EE7DE66ED" ma:contentTypeVersion="12" ma:contentTypeDescription="Create a new document." ma:contentTypeScope="" ma:versionID="e5542b1afef97448d986a76b01f9533b">
  <xsd:schema xmlns:xsd="http://www.w3.org/2001/XMLSchema" xmlns:xs="http://www.w3.org/2001/XMLSchema" xmlns:p="http://schemas.microsoft.com/office/2006/metadata/properties" xmlns:ns2="f2cc29e1-2f6f-43d9-80c0-023bfc7a9a5c" xmlns:ns3="c8c0bdd8-df7d-4c9b-97b8-c8476a635667" targetNamespace="http://schemas.microsoft.com/office/2006/metadata/properties" ma:root="true" ma:fieldsID="ecbd09d5ba8d00e177a995b7e52f08f2" ns2:_="" ns3:_="">
    <xsd:import namespace="f2cc29e1-2f6f-43d9-80c0-023bfc7a9a5c"/>
    <xsd:import namespace="c8c0bdd8-df7d-4c9b-97b8-c8476a63566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cc29e1-2f6f-43d9-80c0-023bfc7a9a5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c3782861-d03e-4760-a17b-a398b2d7c351}" ma:internalName="TaxCatchAll" ma:showField="CatchAllData" ma:web="f2cc29e1-2f6f-43d9-80c0-023bfc7a9a5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c0bdd8-df7d-4c9b-97b8-c8476a6356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371de36b-39be-4031-bf68-9e26cebfa5e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547560C-3F70-498D-82FE-26BFE71AD5A7}">
  <ds:schemaRefs>
    <ds:schemaRef ds:uri="c8c0bdd8-df7d-4c9b-97b8-c8476a635667"/>
    <ds:schemaRef ds:uri="f2cc29e1-2f6f-43d9-80c0-023bfc7a9a5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E39F698-888A-4BD0-84CB-EB8764477B91}">
  <ds:schemaRefs>
    <ds:schemaRef ds:uri="c8c0bdd8-df7d-4c9b-97b8-c8476a635667"/>
    <ds:schemaRef ds:uri="f2cc29e1-2f6f-43d9-80c0-023bfc7a9a5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26A878D-6F2A-4A41-9244-40ECE84703E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TSN Powerpoint Template (1)</Template>
  <TotalTime>0</TotalTime>
  <Words>8</Words>
  <Application>Microsoft Office PowerPoint</Application>
  <PresentationFormat>Widescreen</PresentationFormat>
  <Paragraphs>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Calibri</vt:lpstr>
      <vt:lpstr>Open Sans Semibold</vt:lpstr>
      <vt:lpstr>Cocogoose</vt:lpstr>
      <vt:lpstr>Arial</vt:lpstr>
      <vt:lpstr>Open Sans Semibold</vt:lpstr>
      <vt:lpstr>Open Sans</vt:lpstr>
      <vt:lpstr>TSN Rebrand</vt:lpstr>
      <vt:lpstr>Dragon’s Den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Dainty</dc:creator>
  <cp:lastModifiedBy>Bethan Daniel-Thomas</cp:lastModifiedBy>
  <cp:revision>3</cp:revision>
  <dcterms:created xsi:type="dcterms:W3CDTF">2023-05-16T16:52:11Z</dcterms:created>
  <dcterms:modified xsi:type="dcterms:W3CDTF">2024-01-18T10:36:28Z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0x01010069177A43BC922C44A496951EE7DE66ED</vt:lpwstr>
  </property>
  <property fmtid="{D5CDD505-2E9C-101B-9397-08002B2CF9AE}" pid="3" name="MediaServiceImageTags">
    <vt:lpwstr/>
  </property>
</Properties>
</file>

<file path=docProps/thumbnail.jpeg>
</file>